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61" r:id="rId7"/>
    <p:sldId id="262" r:id="rId8"/>
    <p:sldId id="264" r:id="rId9"/>
    <p:sldId id="267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6"/>
  </p:normalViewPr>
  <p:slideViewPr>
    <p:cSldViewPr snapToGrid="0" snapToObjects="1">
      <p:cViewPr varScale="1">
        <p:scale>
          <a:sx n="90" d="100"/>
          <a:sy n="90" d="100"/>
        </p:scale>
        <p:origin x="23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7/14/19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oogal.co.uk/london_postcodes.php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1A321-EBBD-C94A-BE46-3AD8CCDA2A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sz="3000" dirty="0" err="1"/>
              <a:t>Capstone</a:t>
            </a:r>
            <a:r>
              <a:rPr lang="it-IT" sz="3000" dirty="0"/>
              <a:t> Project</a:t>
            </a:r>
            <a:br>
              <a:rPr lang="it-IT" sz="3000" dirty="0"/>
            </a:br>
            <a:r>
              <a:rPr lang="it-IT" sz="3000" dirty="0" err="1"/>
              <a:t>Where</a:t>
            </a:r>
            <a:r>
              <a:rPr lang="it-IT" sz="3000" dirty="0"/>
              <a:t> </a:t>
            </a:r>
            <a:r>
              <a:rPr lang="it-IT" sz="3000" dirty="0" err="1"/>
              <a:t>could</a:t>
            </a:r>
            <a:r>
              <a:rPr lang="it-IT" sz="3000" dirty="0"/>
              <a:t> I open </a:t>
            </a:r>
            <a:r>
              <a:rPr lang="it-IT" sz="3000" dirty="0" err="1"/>
              <a:t>my</a:t>
            </a:r>
            <a:r>
              <a:rPr lang="it-IT" sz="3000" dirty="0"/>
              <a:t> </a:t>
            </a:r>
            <a:r>
              <a:rPr lang="it-IT" sz="3000" dirty="0" err="1"/>
              <a:t>next</a:t>
            </a:r>
            <a:r>
              <a:rPr lang="it-IT" sz="3000" dirty="0"/>
              <a:t> business </a:t>
            </a:r>
            <a:r>
              <a:rPr lang="it-IT" sz="3000" dirty="0" err="1"/>
              <a:t>place</a:t>
            </a:r>
            <a:r>
              <a:rPr lang="it-IT" sz="3000" dirty="0"/>
              <a:t> in </a:t>
            </a:r>
            <a:r>
              <a:rPr lang="it-IT" sz="3000" dirty="0" err="1"/>
              <a:t>London</a:t>
            </a:r>
            <a:r>
              <a:rPr lang="it-IT" sz="3000" dirty="0"/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EC9BB7-B7E1-5540-9A61-5AE70C282D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Andi Breshanaj</a:t>
            </a:r>
          </a:p>
        </p:txBody>
      </p:sp>
    </p:spTree>
    <p:extLst>
      <p:ext uri="{BB962C8B-B14F-4D97-AF65-F5344CB8AC3E}">
        <p14:creationId xmlns:p14="http://schemas.microsoft.com/office/powerpoint/2010/main" val="1334494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41FD5-AC38-BE42-AA9E-4590ED9D4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Discussions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BF29F-4798-FF45-988C-0F71F2591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The </a:t>
            </a:r>
            <a:r>
              <a:rPr lang="it-IT" dirty="0" err="1"/>
              <a:t>study</a:t>
            </a:r>
            <a:r>
              <a:rPr lang="it-IT" dirty="0"/>
              <a:t> of the </a:t>
            </a:r>
            <a:r>
              <a:rPr lang="it-IT" dirty="0" err="1"/>
              <a:t>places</a:t>
            </a:r>
            <a:r>
              <a:rPr lang="it-IT" dirty="0"/>
              <a:t> and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venues</a:t>
            </a:r>
            <a:r>
              <a:rPr lang="it-IT" dirty="0"/>
              <a:t> in </a:t>
            </a:r>
            <a:r>
              <a:rPr lang="it-IT" dirty="0" err="1"/>
              <a:t>London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an </a:t>
            </a:r>
            <a:r>
              <a:rPr lang="it-IT" dirty="0" err="1"/>
              <a:t>exciting</a:t>
            </a:r>
            <a:r>
              <a:rPr lang="it-IT" dirty="0"/>
              <a:t> </a:t>
            </a:r>
            <a:r>
              <a:rPr lang="it-IT" dirty="0" err="1"/>
              <a:t>project</a:t>
            </a:r>
            <a:r>
              <a:rPr lang="it-IT" dirty="0"/>
              <a:t>. I </a:t>
            </a:r>
            <a:r>
              <a:rPr lang="it-IT" dirty="0" err="1"/>
              <a:t>found</a:t>
            </a:r>
            <a:r>
              <a:rPr lang="it-IT" dirty="0"/>
              <a:t> some </a:t>
            </a:r>
            <a:r>
              <a:rPr lang="it-IT" dirty="0" err="1"/>
              <a:t>issues</a:t>
            </a:r>
            <a:r>
              <a:rPr lang="it-IT" dirty="0"/>
              <a:t> </a:t>
            </a:r>
            <a:r>
              <a:rPr lang="it-IT" dirty="0" err="1"/>
              <a:t>especially</a:t>
            </a:r>
            <a:r>
              <a:rPr lang="it-IT" dirty="0"/>
              <a:t>:</a:t>
            </a:r>
          </a:p>
          <a:p>
            <a:r>
              <a:rPr lang="it-IT" dirty="0" err="1"/>
              <a:t>Where</a:t>
            </a:r>
            <a:r>
              <a:rPr lang="it-IT" dirty="0"/>
              <a:t> to </a:t>
            </a:r>
            <a:r>
              <a:rPr lang="it-IT" dirty="0" err="1"/>
              <a:t>find</a:t>
            </a:r>
            <a:r>
              <a:rPr lang="it-IT" dirty="0"/>
              <a:t> a </a:t>
            </a:r>
            <a:r>
              <a:rPr lang="it-IT" dirty="0" err="1"/>
              <a:t>good</a:t>
            </a:r>
            <a:r>
              <a:rPr lang="it-IT" dirty="0"/>
              <a:t> </a:t>
            </a:r>
            <a:r>
              <a:rPr lang="it-IT" dirty="0" err="1"/>
              <a:t>daset</a:t>
            </a:r>
            <a:r>
              <a:rPr lang="it-IT" dirty="0"/>
              <a:t> with </a:t>
            </a:r>
            <a:r>
              <a:rPr lang="it-IT" dirty="0" err="1"/>
              <a:t>consistent</a:t>
            </a:r>
            <a:r>
              <a:rPr lang="it-IT" dirty="0"/>
              <a:t> info </a:t>
            </a:r>
            <a:r>
              <a:rPr lang="it-IT" dirty="0" err="1"/>
              <a:t>about</a:t>
            </a:r>
            <a:r>
              <a:rPr lang="it-IT" dirty="0"/>
              <a:t> the city of </a:t>
            </a:r>
            <a:r>
              <a:rPr lang="it-IT" dirty="0" err="1"/>
              <a:t>London</a:t>
            </a:r>
            <a:endParaRPr lang="it-IT" dirty="0"/>
          </a:p>
          <a:p>
            <a:r>
              <a:rPr lang="it-IT" dirty="0" err="1"/>
              <a:t>Find</a:t>
            </a:r>
            <a:r>
              <a:rPr lang="it-IT" dirty="0"/>
              <a:t> the </a:t>
            </a:r>
            <a:r>
              <a:rPr lang="it-IT" dirty="0" err="1"/>
              <a:t>Latitudes</a:t>
            </a:r>
            <a:r>
              <a:rPr lang="it-IT" dirty="0"/>
              <a:t> and </a:t>
            </a:r>
            <a:r>
              <a:rPr lang="it-IT" dirty="0" err="1"/>
              <a:t>longitudes</a:t>
            </a:r>
            <a:r>
              <a:rPr lang="it-IT" dirty="0"/>
              <a:t> of the </a:t>
            </a:r>
            <a:r>
              <a:rPr lang="it-IT" dirty="0" err="1"/>
              <a:t>districts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12948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1F5AF-77BC-DC41-9125-8759F49AF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/>
          <a:lstStyle/>
          <a:p>
            <a:r>
              <a:rPr lang="it-IT"/>
              <a:t>Conclusions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83D00-C06E-C046-979A-D9E2AB0E5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2052116"/>
            <a:ext cx="7796540" cy="39978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The </a:t>
            </a:r>
            <a:r>
              <a:rPr lang="it-IT" dirty="0" err="1"/>
              <a:t>analysis</a:t>
            </a:r>
            <a:r>
              <a:rPr lang="it-IT" dirty="0"/>
              <a:t> </a:t>
            </a:r>
            <a:r>
              <a:rPr lang="it-IT" dirty="0" err="1"/>
              <a:t>suggest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the best business to open in </a:t>
            </a:r>
            <a:r>
              <a:rPr lang="it-IT" dirty="0" err="1"/>
              <a:t>London</a:t>
            </a:r>
            <a:r>
              <a:rPr lang="it-IT" dirty="0"/>
              <a:t> are:</a:t>
            </a:r>
          </a:p>
          <a:p>
            <a:r>
              <a:rPr lang="it-IT" dirty="0"/>
              <a:t>'Coffee Shop’: 22%, </a:t>
            </a:r>
          </a:p>
          <a:p>
            <a:r>
              <a:rPr lang="it-IT" dirty="0"/>
              <a:t>'</a:t>
            </a:r>
            <a:r>
              <a:rPr lang="it-IT" dirty="0" err="1"/>
              <a:t>Café</a:t>
            </a:r>
            <a:r>
              <a:rPr lang="it-IT" dirty="0"/>
              <a:t>’: 16%, </a:t>
            </a:r>
          </a:p>
          <a:p>
            <a:r>
              <a:rPr lang="it-IT" dirty="0"/>
              <a:t>'Pub’: 16%</a:t>
            </a:r>
          </a:p>
          <a:p>
            <a:endParaRPr lang="it-IT" dirty="0"/>
          </a:p>
          <a:p>
            <a:r>
              <a:rPr lang="it-IT" dirty="0"/>
              <a:t>The best </a:t>
            </a:r>
            <a:r>
              <a:rPr lang="it-IT" dirty="0" err="1"/>
              <a:t>place</a:t>
            </a:r>
            <a:r>
              <a:rPr lang="it-IT" dirty="0"/>
              <a:t> to open </a:t>
            </a:r>
            <a:r>
              <a:rPr lang="it-IT" dirty="0" err="1"/>
              <a:t>one</a:t>
            </a:r>
            <a:r>
              <a:rPr lang="it-IT" dirty="0"/>
              <a:t> of the 3 business </a:t>
            </a:r>
            <a:r>
              <a:rPr lang="it-IT" dirty="0" err="1"/>
              <a:t>above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in the city centre</a:t>
            </a:r>
            <a:r>
              <a:rPr lang="it-IT"/>
              <a:t>.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45720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A9818-D0BE-9845-9B43-45506994A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Introduction</a:t>
            </a:r>
            <a:r>
              <a:rPr lang="it-IT" dirty="0"/>
              <a:t> to the </a:t>
            </a:r>
            <a:r>
              <a:rPr lang="it-IT" dirty="0" err="1"/>
              <a:t>problem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36D7F-4B40-2945-8236-463F427A7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project</a:t>
            </a:r>
            <a:r>
              <a:rPr lang="it-IT" dirty="0"/>
              <a:t> I </a:t>
            </a:r>
            <a:r>
              <a:rPr lang="it-IT" dirty="0" err="1"/>
              <a:t>want</a:t>
            </a:r>
            <a:r>
              <a:rPr lang="it-IT" dirty="0"/>
              <a:t> to </a:t>
            </a:r>
            <a:r>
              <a:rPr lang="it-IT" dirty="0" err="1"/>
              <a:t>analyze</a:t>
            </a:r>
            <a:r>
              <a:rPr lang="it-IT" dirty="0"/>
              <a:t> a </a:t>
            </a:r>
            <a:r>
              <a:rPr lang="it-IT" dirty="0" err="1"/>
              <a:t>dataset</a:t>
            </a:r>
            <a:r>
              <a:rPr lang="it-IT" dirty="0"/>
              <a:t> of </a:t>
            </a:r>
            <a:r>
              <a:rPr lang="it-IT" dirty="0" err="1"/>
              <a:t>London</a:t>
            </a:r>
            <a:r>
              <a:rPr lang="it-IT" dirty="0"/>
              <a:t> City to </a:t>
            </a:r>
            <a:r>
              <a:rPr lang="it-IT" dirty="0" err="1"/>
              <a:t>find</a:t>
            </a:r>
            <a:r>
              <a:rPr lang="it-IT" dirty="0"/>
              <a:t> </a:t>
            </a:r>
            <a:r>
              <a:rPr lang="it-IT" dirty="0" err="1"/>
              <a:t>where</a:t>
            </a:r>
            <a:r>
              <a:rPr lang="it-IT" dirty="0"/>
              <a:t> a </a:t>
            </a:r>
            <a:r>
              <a:rPr lang="it-IT" dirty="0" err="1"/>
              <a:t>person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open a </a:t>
            </a:r>
            <a:r>
              <a:rPr lang="it-IT" dirty="0" err="1"/>
              <a:t>place</a:t>
            </a:r>
            <a:r>
              <a:rPr lang="it-IT" dirty="0"/>
              <a:t> for </a:t>
            </a:r>
            <a:r>
              <a:rPr lang="it-IT" dirty="0" err="1"/>
              <a:t>his</a:t>
            </a:r>
            <a:r>
              <a:rPr lang="it-IT" dirty="0"/>
              <a:t>/</a:t>
            </a:r>
            <a:r>
              <a:rPr lang="it-IT" dirty="0" err="1"/>
              <a:t>her</a:t>
            </a:r>
            <a:r>
              <a:rPr lang="it-IT" dirty="0"/>
              <a:t> business</a:t>
            </a:r>
          </a:p>
          <a:p>
            <a:r>
              <a:rPr lang="it-IT" dirty="0"/>
              <a:t>In </a:t>
            </a:r>
            <a:r>
              <a:rPr lang="it-IT" dirty="0" err="1"/>
              <a:t>particular</a:t>
            </a:r>
            <a:r>
              <a:rPr lang="it-IT" dirty="0"/>
              <a:t> with the </a:t>
            </a:r>
            <a:r>
              <a:rPr lang="it-IT" dirty="0" err="1"/>
              <a:t>Foursquare</a:t>
            </a:r>
            <a:r>
              <a:rPr lang="it-IT" dirty="0"/>
              <a:t> location data I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try</a:t>
            </a:r>
            <a:r>
              <a:rPr lang="it-IT" dirty="0"/>
              <a:t> to figure out the </a:t>
            </a: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: </a:t>
            </a:r>
            <a:r>
              <a:rPr lang="it-IT" b="1" dirty="0" err="1"/>
              <a:t>which</a:t>
            </a:r>
            <a:r>
              <a:rPr lang="it-IT" b="1" dirty="0"/>
              <a:t> </a:t>
            </a:r>
            <a:r>
              <a:rPr lang="it-IT" b="1" dirty="0" err="1"/>
              <a:t>is</a:t>
            </a:r>
            <a:r>
              <a:rPr lang="it-IT" b="1" dirty="0"/>
              <a:t> the </a:t>
            </a:r>
            <a:r>
              <a:rPr lang="it-IT" b="1" i="1" dirty="0"/>
              <a:t>best</a:t>
            </a:r>
            <a:r>
              <a:rPr lang="it-IT" b="1" dirty="0"/>
              <a:t> </a:t>
            </a:r>
            <a:r>
              <a:rPr lang="it-IT" b="1" dirty="0" err="1"/>
              <a:t>place</a:t>
            </a:r>
            <a:r>
              <a:rPr lang="it-IT" b="1" dirty="0"/>
              <a:t> to open a business?</a:t>
            </a:r>
          </a:p>
          <a:p>
            <a:r>
              <a:rPr lang="it-IT" dirty="0"/>
              <a:t>The </a:t>
            </a:r>
            <a:r>
              <a:rPr lang="it-IT" dirty="0" err="1"/>
              <a:t>people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interested</a:t>
            </a:r>
            <a:r>
              <a:rPr lang="it-IT" dirty="0"/>
              <a:t> are </a:t>
            </a:r>
            <a:r>
              <a:rPr lang="it-IT" dirty="0" err="1"/>
              <a:t>everybody</a:t>
            </a:r>
            <a:r>
              <a:rPr lang="it-IT" dirty="0"/>
              <a:t>: </a:t>
            </a:r>
            <a:r>
              <a:rPr lang="it-IT" dirty="0" err="1"/>
              <a:t>someone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enough</a:t>
            </a:r>
            <a:r>
              <a:rPr lang="it-IT" dirty="0"/>
              <a:t> </a:t>
            </a:r>
            <a:r>
              <a:rPr lang="it-IT" dirty="0" err="1"/>
              <a:t>money</a:t>
            </a:r>
            <a:r>
              <a:rPr lang="it-IT" dirty="0"/>
              <a:t> to open a business or </a:t>
            </a:r>
            <a:r>
              <a:rPr lang="it-IT" dirty="0" err="1"/>
              <a:t>maybe</a:t>
            </a:r>
            <a:r>
              <a:rPr lang="it-IT" dirty="0"/>
              <a:t> a </a:t>
            </a:r>
            <a:r>
              <a:rPr lang="it-IT" dirty="0" err="1"/>
              <a:t>graduated</a:t>
            </a:r>
            <a:r>
              <a:rPr lang="it-IT" dirty="0"/>
              <a:t> </a:t>
            </a:r>
            <a:r>
              <a:rPr lang="it-IT" dirty="0" err="1"/>
              <a:t>student</a:t>
            </a:r>
            <a:r>
              <a:rPr lang="it-IT" dirty="0"/>
              <a:t> from </a:t>
            </a:r>
            <a:r>
              <a:rPr lang="it-IT" dirty="0" err="1"/>
              <a:t>university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want</a:t>
            </a:r>
            <a:r>
              <a:rPr lang="it-IT" dirty="0"/>
              <a:t> to start a new </a:t>
            </a:r>
            <a:r>
              <a:rPr lang="it-IT" dirty="0" err="1"/>
              <a:t>challenge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36485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DE0EA-EDBD-8848-B5BC-16473523C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Dataset</a:t>
            </a:r>
            <a:br>
              <a:rPr lang="it-IT" dirty="0"/>
            </a:b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43386-13E4-2141-9391-DC8871F4E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1620" y="2052116"/>
            <a:ext cx="9038519" cy="3997828"/>
          </a:xfrm>
        </p:spPr>
        <p:txBody>
          <a:bodyPr>
            <a:normAutofit fontScale="62500" lnSpcReduction="20000"/>
          </a:bodyPr>
          <a:lstStyle/>
          <a:p>
            <a:r>
              <a:rPr lang="it-IT" dirty="0"/>
              <a:t>The information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I'm</a:t>
            </a:r>
            <a:r>
              <a:rPr lang="it-IT" dirty="0"/>
              <a:t> </a:t>
            </a:r>
            <a:r>
              <a:rPr lang="it-IT" dirty="0" err="1"/>
              <a:t>going</a:t>
            </a:r>
            <a:r>
              <a:rPr lang="it-IT" dirty="0"/>
              <a:t> to use for the </a:t>
            </a:r>
            <a:r>
              <a:rPr lang="it-IT" dirty="0" err="1"/>
              <a:t>Capstone</a:t>
            </a:r>
            <a:r>
              <a:rPr lang="it-IT" dirty="0"/>
              <a:t> </a:t>
            </a:r>
            <a:r>
              <a:rPr lang="it-IT" dirty="0" err="1"/>
              <a:t>project</a:t>
            </a:r>
            <a:r>
              <a:rPr lang="it-IT" dirty="0"/>
              <a:t> are </a:t>
            </a:r>
            <a:r>
              <a:rPr lang="it-IT" dirty="0" err="1"/>
              <a:t>located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>
                <a:hlinkClick r:id="rId2"/>
              </a:rPr>
              <a:t>site</a:t>
            </a:r>
            <a:r>
              <a:rPr lang="it-IT" dirty="0"/>
              <a:t>.</a:t>
            </a:r>
          </a:p>
          <a:p>
            <a:r>
              <a:rPr lang="it-IT" dirty="0" err="1"/>
              <a:t>Basically</a:t>
            </a:r>
            <a:r>
              <a:rPr lang="it-IT" dirty="0"/>
              <a:t> the </a:t>
            </a:r>
            <a:r>
              <a:rPr lang="it-IT" dirty="0" err="1"/>
              <a:t>dataset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quite</a:t>
            </a:r>
            <a:r>
              <a:rPr lang="it-IT" dirty="0"/>
              <a:t> </a:t>
            </a:r>
            <a:r>
              <a:rPr lang="it-IT" dirty="0" err="1"/>
              <a:t>huge</a:t>
            </a:r>
            <a:r>
              <a:rPr lang="it-IT" dirty="0"/>
              <a:t> (</a:t>
            </a:r>
            <a:r>
              <a:rPr lang="it-IT" dirty="0" err="1"/>
              <a:t>about</a:t>
            </a:r>
            <a:r>
              <a:rPr lang="it-IT" dirty="0"/>
              <a:t> 135 MB and 320426 </a:t>
            </a:r>
            <a:r>
              <a:rPr lang="it-IT" dirty="0" err="1"/>
              <a:t>rows</a:t>
            </a:r>
            <a:r>
              <a:rPr lang="it-IT" dirty="0"/>
              <a:t> with 44 </a:t>
            </a:r>
            <a:r>
              <a:rPr lang="it-IT" dirty="0" err="1"/>
              <a:t>attribute</a:t>
            </a:r>
            <a:r>
              <a:rPr lang="it-IT" dirty="0"/>
              <a:t>), so for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reason</a:t>
            </a:r>
            <a:r>
              <a:rPr lang="it-IT" dirty="0"/>
              <a:t> I </a:t>
            </a:r>
            <a:r>
              <a:rPr lang="it-IT" dirty="0" err="1"/>
              <a:t>will</a:t>
            </a:r>
            <a:r>
              <a:rPr lang="it-IT" dirty="0"/>
              <a:t> use </a:t>
            </a:r>
            <a:r>
              <a:rPr lang="it-IT" dirty="0" err="1"/>
              <a:t>basic</a:t>
            </a:r>
            <a:r>
              <a:rPr lang="it-IT" dirty="0"/>
              <a:t> info 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:</a:t>
            </a:r>
          </a:p>
          <a:p>
            <a:r>
              <a:rPr lang="it-IT" dirty="0" err="1"/>
              <a:t>District</a:t>
            </a:r>
            <a:r>
              <a:rPr lang="it-IT" dirty="0"/>
              <a:t> </a:t>
            </a:r>
          </a:p>
          <a:p>
            <a:r>
              <a:rPr lang="it-IT" dirty="0" err="1"/>
              <a:t>District</a:t>
            </a:r>
            <a:r>
              <a:rPr lang="it-IT" dirty="0"/>
              <a:t> Code</a:t>
            </a:r>
          </a:p>
          <a:p>
            <a:r>
              <a:rPr lang="it-IT" dirty="0" err="1"/>
              <a:t>Ward</a:t>
            </a:r>
            <a:r>
              <a:rPr lang="it-IT" dirty="0"/>
              <a:t> (</a:t>
            </a:r>
            <a:r>
              <a:rPr lang="it-IT" dirty="0" err="1"/>
              <a:t>Neighborhood</a:t>
            </a:r>
            <a:r>
              <a:rPr lang="it-IT" dirty="0"/>
              <a:t>)</a:t>
            </a:r>
          </a:p>
          <a:p>
            <a:r>
              <a:rPr lang="it-IT" dirty="0" err="1"/>
              <a:t>Before</a:t>
            </a:r>
            <a:r>
              <a:rPr lang="it-IT" dirty="0"/>
              <a:t> to start the </a:t>
            </a:r>
            <a:r>
              <a:rPr lang="it-IT" dirty="0" err="1"/>
              <a:t>analyze</a:t>
            </a:r>
            <a:r>
              <a:rPr lang="it-IT" dirty="0"/>
              <a:t> I </a:t>
            </a:r>
            <a:r>
              <a:rPr lang="it-IT" dirty="0" err="1"/>
              <a:t>decided</a:t>
            </a:r>
            <a:r>
              <a:rPr lang="it-IT" dirty="0"/>
              <a:t> to </a:t>
            </a:r>
            <a:r>
              <a:rPr lang="it-IT" dirty="0" err="1"/>
              <a:t>filter</a:t>
            </a:r>
            <a:r>
              <a:rPr lang="it-IT" dirty="0"/>
              <a:t> some of the </a:t>
            </a:r>
            <a:r>
              <a:rPr lang="it-IT" dirty="0" err="1"/>
              <a:t>rows</a:t>
            </a:r>
            <a:r>
              <a:rPr lang="it-IT" dirty="0"/>
              <a:t> with the "In Use?" </a:t>
            </a:r>
            <a:r>
              <a:rPr lang="it-IT" dirty="0" err="1"/>
              <a:t>attribute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defines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a </a:t>
            </a:r>
            <a:r>
              <a:rPr lang="it-IT" dirty="0" err="1"/>
              <a:t>postcode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or </a:t>
            </a:r>
            <a:r>
              <a:rPr lang="it-IT" dirty="0" err="1"/>
              <a:t>not</a:t>
            </a:r>
            <a:r>
              <a:rPr lang="it-IT" dirty="0"/>
              <a:t>.</a:t>
            </a:r>
          </a:p>
          <a:p>
            <a:r>
              <a:rPr lang="it-IT" dirty="0" err="1"/>
              <a:t>After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filtering</a:t>
            </a:r>
            <a:r>
              <a:rPr lang="it-IT" dirty="0"/>
              <a:t> </a:t>
            </a:r>
            <a:r>
              <a:rPr lang="it-IT" dirty="0" err="1"/>
              <a:t>I'm</a:t>
            </a:r>
            <a:r>
              <a:rPr lang="it-IT" dirty="0"/>
              <a:t> </a:t>
            </a:r>
            <a:r>
              <a:rPr lang="it-IT" dirty="0" err="1"/>
              <a:t>going</a:t>
            </a:r>
            <a:r>
              <a:rPr lang="it-IT" dirty="0"/>
              <a:t> to use an </a:t>
            </a:r>
            <a:r>
              <a:rPr lang="it-IT" dirty="0" err="1"/>
              <a:t>Unsupervised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: K-</a:t>
            </a:r>
            <a:r>
              <a:rPr lang="it-IT" dirty="0" err="1"/>
              <a:t>Means</a:t>
            </a:r>
            <a:r>
              <a:rPr lang="it-IT" dirty="0"/>
              <a:t>.</a:t>
            </a:r>
          </a:p>
          <a:p>
            <a:r>
              <a:rPr lang="it-IT" dirty="0" err="1"/>
              <a:t>Unfortunately</a:t>
            </a:r>
            <a:r>
              <a:rPr lang="it-IT" dirty="0"/>
              <a:t> the </a:t>
            </a:r>
            <a:r>
              <a:rPr lang="it-IT" dirty="0" err="1"/>
              <a:t>latitude</a:t>
            </a:r>
            <a:r>
              <a:rPr lang="it-IT" dirty="0"/>
              <a:t> and the </a:t>
            </a:r>
            <a:r>
              <a:rPr lang="it-IT" dirty="0" err="1"/>
              <a:t>longitude</a:t>
            </a:r>
            <a:r>
              <a:rPr lang="it-IT" dirty="0"/>
              <a:t> of the </a:t>
            </a:r>
            <a:r>
              <a:rPr lang="it-IT" dirty="0" err="1"/>
              <a:t>dataframe</a:t>
            </a:r>
            <a:r>
              <a:rPr lang="it-IT" dirty="0"/>
              <a:t> are for </a:t>
            </a:r>
            <a:r>
              <a:rPr lang="it-IT" dirty="0" err="1"/>
              <a:t>every</a:t>
            </a:r>
            <a:r>
              <a:rPr lang="it-IT" dirty="0"/>
              <a:t> </a:t>
            </a:r>
            <a:r>
              <a:rPr lang="it-IT" dirty="0" err="1"/>
              <a:t>postcode</a:t>
            </a:r>
            <a:r>
              <a:rPr lang="it-IT" dirty="0"/>
              <a:t> so </a:t>
            </a:r>
            <a:r>
              <a:rPr lang="it-IT" dirty="0" err="1"/>
              <a:t>I'm</a:t>
            </a:r>
            <a:r>
              <a:rPr lang="it-IT" dirty="0"/>
              <a:t> </a:t>
            </a:r>
            <a:r>
              <a:rPr lang="it-IT" dirty="0" err="1"/>
              <a:t>going</a:t>
            </a:r>
            <a:r>
              <a:rPr lang="it-IT" dirty="0"/>
              <a:t> to use some </a:t>
            </a:r>
            <a:r>
              <a:rPr lang="it-IT" dirty="0" err="1"/>
              <a:t>external</a:t>
            </a:r>
            <a:r>
              <a:rPr lang="it-IT" dirty="0"/>
              <a:t> </a:t>
            </a:r>
            <a:r>
              <a:rPr lang="it-IT" dirty="0" err="1"/>
              <a:t>services</a:t>
            </a:r>
            <a:r>
              <a:rPr lang="it-IT" dirty="0"/>
              <a:t> to </a:t>
            </a:r>
            <a:r>
              <a:rPr lang="it-IT" dirty="0" err="1"/>
              <a:t>find</a:t>
            </a:r>
            <a:r>
              <a:rPr lang="it-IT" dirty="0"/>
              <a:t> the </a:t>
            </a:r>
            <a:r>
              <a:rPr lang="it-IT" dirty="0" err="1"/>
              <a:t>lat</a:t>
            </a:r>
            <a:r>
              <a:rPr lang="it-IT" dirty="0"/>
              <a:t> and </a:t>
            </a:r>
            <a:r>
              <a:rPr lang="it-IT" dirty="0" err="1"/>
              <a:t>lon</a:t>
            </a:r>
            <a:r>
              <a:rPr lang="it-IT" dirty="0"/>
              <a:t> of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district</a:t>
            </a:r>
            <a:r>
              <a:rPr lang="it-IT" dirty="0"/>
              <a:t> code. At the end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district</a:t>
            </a:r>
            <a:r>
              <a:rPr lang="it-IT" dirty="0"/>
              <a:t> I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try</a:t>
            </a:r>
            <a:r>
              <a:rPr lang="it-IT" dirty="0"/>
              <a:t> to </a:t>
            </a:r>
            <a:r>
              <a:rPr lang="it-IT" dirty="0" err="1"/>
              <a:t>find</a:t>
            </a:r>
            <a:r>
              <a:rPr lang="it-IT" dirty="0"/>
              <a:t> with the </a:t>
            </a:r>
            <a:r>
              <a:rPr lang="it-IT" dirty="0" err="1"/>
              <a:t>Foursquare</a:t>
            </a:r>
            <a:r>
              <a:rPr lang="it-IT" dirty="0"/>
              <a:t> data the best </a:t>
            </a:r>
            <a:r>
              <a:rPr lang="it-IT" dirty="0" err="1"/>
              <a:t>place</a:t>
            </a:r>
            <a:r>
              <a:rPr lang="it-IT" dirty="0"/>
              <a:t> to open a business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district</a:t>
            </a:r>
            <a:r>
              <a:rPr lang="it-IT" dirty="0"/>
              <a:t>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7667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96B8A-2D35-F94A-BDB6-38355E536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Dataset</a:t>
            </a:r>
            <a:br>
              <a:rPr lang="it-IT" dirty="0"/>
            </a:br>
            <a:r>
              <a:rPr lang="it-IT" i="1" dirty="0"/>
              <a:t>List of </a:t>
            </a:r>
            <a:r>
              <a:rPr lang="it-IT" i="1" dirty="0" err="1"/>
              <a:t>London</a:t>
            </a:r>
            <a:r>
              <a:rPr lang="it-IT" i="1" dirty="0"/>
              <a:t> </a:t>
            </a:r>
            <a:r>
              <a:rPr lang="it-IT" i="1" dirty="0" err="1"/>
              <a:t>postcode</a:t>
            </a:r>
            <a:r>
              <a:rPr lang="it-IT" i="1" dirty="0"/>
              <a:t> </a:t>
            </a:r>
            <a:r>
              <a:rPr lang="it-IT" i="1" dirty="0" err="1"/>
              <a:t>districts</a:t>
            </a:r>
            <a:endParaRPr lang="it-IT" i="1" dirty="0"/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10317B64-7D8E-B842-B4EE-0D800D1CEC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0520" y="2052638"/>
            <a:ext cx="5086350" cy="399732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BD5EE14-20FB-4F4C-9496-21EDC0CB0E8F}"/>
              </a:ext>
            </a:extLst>
          </p:cNvPr>
          <p:cNvSpPr/>
          <p:nvPr/>
        </p:nvSpPr>
        <p:spPr>
          <a:xfrm>
            <a:off x="7132849" y="6216775"/>
            <a:ext cx="343729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200" dirty="0" err="1"/>
              <a:t>https</a:t>
            </a:r>
            <a:r>
              <a:rPr lang="it-IT" sz="1200" dirty="0"/>
              <a:t>://</a:t>
            </a:r>
            <a:r>
              <a:rPr lang="it-IT" sz="1200" dirty="0" err="1"/>
              <a:t>www.doogal.co.uk</a:t>
            </a:r>
            <a:r>
              <a:rPr lang="it-IT" sz="1200" dirty="0"/>
              <a:t>/</a:t>
            </a:r>
            <a:r>
              <a:rPr lang="it-IT" sz="1200" dirty="0" err="1"/>
              <a:t>london_postcodes.php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1481835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462FF-1FCE-EC4F-8DBA-8AE1835C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Info </a:t>
            </a:r>
            <a:r>
              <a:rPr lang="it-IT" dirty="0" err="1"/>
              <a:t>about</a:t>
            </a:r>
            <a:r>
              <a:rPr lang="it-IT" dirty="0"/>
              <a:t> the </a:t>
            </a:r>
            <a:r>
              <a:rPr lang="it-IT" dirty="0" err="1"/>
              <a:t>Dataset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C9826-872A-6F4C-897D-ACFDD0837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44 </a:t>
            </a:r>
            <a:r>
              <a:rPr lang="it-IT" dirty="0" err="1"/>
              <a:t>attributes</a:t>
            </a:r>
            <a:endParaRPr lang="it-IT" dirty="0"/>
          </a:p>
          <a:p>
            <a:r>
              <a:rPr lang="it-IT" dirty="0"/>
              <a:t>320426 </a:t>
            </a:r>
            <a:r>
              <a:rPr lang="it-IT" dirty="0" err="1"/>
              <a:t>rows</a:t>
            </a:r>
            <a:r>
              <a:rPr lang="it-IT" dirty="0"/>
              <a:t> (177967 </a:t>
            </a:r>
            <a:r>
              <a:rPr lang="it-IT" dirty="0" err="1"/>
              <a:t>after</a:t>
            </a:r>
            <a:r>
              <a:rPr lang="it-IT" dirty="0"/>
              <a:t> the </a:t>
            </a:r>
            <a:r>
              <a:rPr lang="it-IT" dirty="0" err="1"/>
              <a:t>filtering</a:t>
            </a:r>
            <a:r>
              <a:rPr lang="it-IT" dirty="0"/>
              <a:t>)</a:t>
            </a:r>
          </a:p>
          <a:p>
            <a:r>
              <a:rPr lang="it-IT" dirty="0"/>
              <a:t>33 </a:t>
            </a:r>
            <a:r>
              <a:rPr lang="it-IT" dirty="0" err="1"/>
              <a:t>District</a:t>
            </a:r>
            <a:r>
              <a:rPr lang="it-IT" dirty="0"/>
              <a:t> </a:t>
            </a:r>
            <a:r>
              <a:rPr lang="it-IT" dirty="0" err="1"/>
              <a:t>used</a:t>
            </a:r>
            <a:endParaRPr lang="it-IT" dirty="0"/>
          </a:p>
          <a:p>
            <a:r>
              <a:rPr lang="it-IT" dirty="0"/>
              <a:t>691 </a:t>
            </a:r>
            <a:r>
              <a:rPr lang="it-IT" dirty="0" err="1"/>
              <a:t>Neibourhoods</a:t>
            </a:r>
            <a:r>
              <a:rPr lang="it-IT" dirty="0"/>
              <a:t>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83025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E5D25-5F8A-C546-96EF-44A062426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Methodology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A90B1-E095-A349-AFB9-DE2145C5A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For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project</a:t>
            </a:r>
            <a:r>
              <a:rPr lang="it-IT" dirty="0"/>
              <a:t> I </a:t>
            </a:r>
            <a:r>
              <a:rPr lang="it-IT" dirty="0" err="1"/>
              <a:t>used</a:t>
            </a:r>
            <a:r>
              <a:rPr lang="it-IT" dirty="0"/>
              <a:t> an </a:t>
            </a:r>
            <a:r>
              <a:rPr lang="it-IT" dirty="0" err="1"/>
              <a:t>unsupervised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: </a:t>
            </a:r>
            <a:r>
              <a:rPr lang="it-IT" dirty="0" err="1"/>
              <a:t>Kmeans</a:t>
            </a:r>
            <a:r>
              <a:rPr lang="it-IT" dirty="0"/>
              <a:t> with k = 4</a:t>
            </a:r>
          </a:p>
          <a:p>
            <a:r>
              <a:rPr lang="it-IT" dirty="0"/>
              <a:t>In the </a:t>
            </a:r>
            <a:r>
              <a:rPr lang="it-IT" dirty="0" err="1"/>
              <a:t>next</a:t>
            </a:r>
            <a:r>
              <a:rPr lang="it-IT" dirty="0"/>
              <a:t> slide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picture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map</a:t>
            </a:r>
            <a:r>
              <a:rPr lang="it-IT" dirty="0"/>
              <a:t> of </a:t>
            </a:r>
            <a:r>
              <a:rPr lang="it-IT" dirty="0" err="1"/>
              <a:t>district</a:t>
            </a:r>
            <a:r>
              <a:rPr lang="it-IT" dirty="0"/>
              <a:t> of the city of </a:t>
            </a:r>
            <a:r>
              <a:rPr lang="it-IT" dirty="0" err="1"/>
              <a:t>London</a:t>
            </a:r>
            <a:endParaRPr lang="it-IT" dirty="0"/>
          </a:p>
          <a:p>
            <a:r>
              <a:rPr lang="it-IT" dirty="0" err="1"/>
              <a:t>There</a:t>
            </a:r>
            <a:r>
              <a:rPr lang="it-IT" dirty="0"/>
              <a:t> are 207 </a:t>
            </a:r>
            <a:r>
              <a:rPr lang="it-IT" dirty="0" err="1"/>
              <a:t>uniques</a:t>
            </a:r>
            <a:r>
              <a:rPr lang="it-IT" dirty="0"/>
              <a:t> </a:t>
            </a:r>
            <a:r>
              <a:rPr lang="it-IT" dirty="0" err="1"/>
              <a:t>categories</a:t>
            </a:r>
            <a:r>
              <a:rPr lang="it-IT" dirty="0"/>
              <a:t>.</a:t>
            </a:r>
          </a:p>
          <a:p>
            <a:r>
              <a:rPr lang="it-IT" dirty="0"/>
              <a:t>ISSUE: I </a:t>
            </a:r>
            <a:r>
              <a:rPr lang="it-IT" dirty="0" err="1"/>
              <a:t>didn’t</a:t>
            </a:r>
            <a:r>
              <a:rPr lang="it-IT" dirty="0"/>
              <a:t> </a:t>
            </a:r>
            <a:r>
              <a:rPr lang="it-IT" dirty="0" err="1"/>
              <a:t>find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resource</a:t>
            </a:r>
            <a:r>
              <a:rPr lang="it-IT" dirty="0"/>
              <a:t> in the Internet to </a:t>
            </a:r>
            <a:r>
              <a:rPr lang="it-IT" dirty="0" err="1"/>
              <a:t>find</a:t>
            </a:r>
            <a:r>
              <a:rPr lang="it-IT" dirty="0"/>
              <a:t> </a:t>
            </a:r>
            <a:r>
              <a:rPr lang="it-IT" dirty="0" err="1"/>
              <a:t>latitude</a:t>
            </a:r>
            <a:r>
              <a:rPr lang="it-IT" dirty="0"/>
              <a:t> and </a:t>
            </a:r>
            <a:r>
              <a:rPr lang="it-IT" dirty="0" err="1"/>
              <a:t>longitude</a:t>
            </a:r>
            <a:r>
              <a:rPr lang="it-IT" dirty="0"/>
              <a:t> of the </a:t>
            </a:r>
            <a:r>
              <a:rPr lang="it-IT" dirty="0" err="1"/>
              <a:t>District</a:t>
            </a:r>
            <a:r>
              <a:rPr lang="it-IT" dirty="0"/>
              <a:t>. For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reason</a:t>
            </a:r>
            <a:r>
              <a:rPr lang="it-IT" dirty="0"/>
              <a:t> I </a:t>
            </a:r>
            <a:r>
              <a:rPr lang="it-IT" dirty="0" err="1"/>
              <a:t>used</a:t>
            </a:r>
            <a:r>
              <a:rPr lang="it-IT" dirty="0"/>
              <a:t> a service </a:t>
            </a:r>
            <a:r>
              <a:rPr lang="it-IT" dirty="0" err="1"/>
              <a:t>at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site </a:t>
            </a:r>
            <a:r>
              <a:rPr lang="it-IT" dirty="0" err="1"/>
              <a:t>https</a:t>
            </a:r>
            <a:r>
              <a:rPr lang="it-IT" dirty="0"/>
              <a:t>://</a:t>
            </a:r>
            <a:r>
              <a:rPr lang="it-IT" dirty="0" err="1"/>
              <a:t>www.latlong.net</a:t>
            </a:r>
            <a:r>
              <a:rPr lang="it-IT" dirty="0"/>
              <a:t>/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94832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3D5BD-DB7A-9B4F-A644-5F976FF37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Map</a:t>
            </a:r>
            <a:r>
              <a:rPr lang="it-IT" dirty="0"/>
              <a:t> of </a:t>
            </a:r>
            <a:r>
              <a:rPr lang="it-IT" dirty="0" err="1"/>
              <a:t>London</a:t>
            </a:r>
            <a:r>
              <a:rPr lang="it-IT" dirty="0"/>
              <a:t> with 33 </a:t>
            </a:r>
            <a:r>
              <a:rPr lang="it-IT" dirty="0" err="1"/>
              <a:t>districts</a:t>
            </a:r>
            <a:endParaRPr lang="it-IT" dirty="0"/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7C6A1199-0646-0949-AE7B-36C83E7E5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0847" y="2052638"/>
            <a:ext cx="6681243" cy="3997325"/>
          </a:xfrm>
        </p:spPr>
      </p:pic>
    </p:spTree>
    <p:extLst>
      <p:ext uri="{BB962C8B-B14F-4D97-AF65-F5344CB8AC3E}">
        <p14:creationId xmlns:p14="http://schemas.microsoft.com/office/powerpoint/2010/main" val="1973463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B2DCC-67D0-DD4D-8F67-D4AA0BE06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98FF2-334D-4049-BC10-4ABC155BC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err="1"/>
              <a:t>This</a:t>
            </a:r>
            <a:r>
              <a:rPr lang="it-IT" dirty="0"/>
              <a:t> are the </a:t>
            </a: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:</a:t>
            </a:r>
          </a:p>
          <a:p>
            <a:r>
              <a:rPr lang="it-IT" dirty="0"/>
              <a:t>Coffee shop </a:t>
            </a:r>
            <a:r>
              <a:rPr lang="it-IT" dirty="0" err="1"/>
              <a:t>is</a:t>
            </a:r>
            <a:r>
              <a:rPr lang="it-IT" dirty="0"/>
              <a:t> the best </a:t>
            </a:r>
            <a:r>
              <a:rPr lang="it-IT" dirty="0" err="1"/>
              <a:t>place</a:t>
            </a:r>
            <a:r>
              <a:rPr lang="it-IT" dirty="0"/>
              <a:t> to open a business in </a:t>
            </a:r>
            <a:r>
              <a:rPr lang="it-IT" dirty="0" err="1"/>
              <a:t>London</a:t>
            </a:r>
            <a:endParaRPr lang="it-IT" dirty="0"/>
          </a:p>
          <a:p>
            <a:r>
              <a:rPr lang="it-IT" dirty="0"/>
              <a:t>The best </a:t>
            </a:r>
            <a:r>
              <a:rPr lang="it-IT" dirty="0" err="1"/>
              <a:t>places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</a:t>
            </a:r>
            <a:r>
              <a:rPr lang="it-IT" dirty="0" err="1"/>
              <a:t>above</a:t>
            </a:r>
            <a:r>
              <a:rPr lang="it-IT" dirty="0"/>
              <a:t> slide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explain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 are </a:t>
            </a:r>
            <a:r>
              <a:rPr lang="it-IT" dirty="0" err="1"/>
              <a:t>situated</a:t>
            </a:r>
            <a:r>
              <a:rPr lang="it-IT" dirty="0"/>
              <a:t> in the city centre</a:t>
            </a:r>
          </a:p>
        </p:txBody>
      </p:sp>
    </p:spTree>
    <p:extLst>
      <p:ext uri="{BB962C8B-B14F-4D97-AF65-F5344CB8AC3E}">
        <p14:creationId xmlns:p14="http://schemas.microsoft.com/office/powerpoint/2010/main" val="3216934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A11BC-3D06-F349-B054-CEE9F1531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Cluster </a:t>
            </a:r>
            <a:r>
              <a:rPr lang="it-IT" dirty="0" err="1"/>
              <a:t>neighbourhoods</a:t>
            </a:r>
            <a:endParaRPr lang="it-IT" dirty="0"/>
          </a:p>
        </p:txBody>
      </p:sp>
      <p:pic>
        <p:nvPicPr>
          <p:cNvPr id="5" name="Content Placeholder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7014557-9964-3847-8922-91729D57AA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9364" y="2052638"/>
            <a:ext cx="5444209" cy="3997325"/>
          </a:xfrm>
        </p:spPr>
      </p:pic>
    </p:spTree>
    <p:extLst>
      <p:ext uri="{BB962C8B-B14F-4D97-AF65-F5344CB8AC3E}">
        <p14:creationId xmlns:p14="http://schemas.microsoft.com/office/powerpoint/2010/main" val="38493808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285</TotalTime>
  <Words>493</Words>
  <Application>Microsoft Macintosh PowerPoint</Application>
  <PresentationFormat>Widescreen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MS Shell Dlg 2</vt:lpstr>
      <vt:lpstr>Wingdings</vt:lpstr>
      <vt:lpstr>Wingdings 3</vt:lpstr>
      <vt:lpstr>Madison</vt:lpstr>
      <vt:lpstr>Capstone Project Where could I open my next business place in London?</vt:lpstr>
      <vt:lpstr>Introduction to the problem</vt:lpstr>
      <vt:lpstr>Dataset </vt:lpstr>
      <vt:lpstr>Dataset List of London postcode districts</vt:lpstr>
      <vt:lpstr>Info about the Dataset</vt:lpstr>
      <vt:lpstr>Methodology</vt:lpstr>
      <vt:lpstr>Map of London with 33 districts</vt:lpstr>
      <vt:lpstr>Results</vt:lpstr>
      <vt:lpstr>Cluster neighbourhoods</vt:lpstr>
      <vt:lpstr>Discussions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Where could I open my next business place in London?</dc:title>
  <dc:creator>Andi Breshanaj</dc:creator>
  <cp:lastModifiedBy>Andi Breshanaj</cp:lastModifiedBy>
  <cp:revision>8</cp:revision>
  <dcterms:created xsi:type="dcterms:W3CDTF">2019-07-12T11:10:07Z</dcterms:created>
  <dcterms:modified xsi:type="dcterms:W3CDTF">2019-07-14T14:19:45Z</dcterms:modified>
</cp:coreProperties>
</file>

<file path=docProps/thumbnail.jpeg>
</file>